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5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2EFB-26E2-4879-835E-610A4F0D34A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001B-0FB9-47FB-A09E-F0120F67A8C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2EFB-26E2-4879-835E-610A4F0D34A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001B-0FB9-47FB-A09E-F0120F67A8C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2EFB-26E2-4879-835E-610A4F0D34A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001B-0FB9-47FB-A09E-F0120F67A8C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2EFB-26E2-4879-835E-610A4F0D34A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001B-0FB9-47FB-A09E-F0120F67A8C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2EFB-26E2-4879-835E-610A4F0D34A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001B-0FB9-47FB-A09E-F0120F67A8C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2EFB-26E2-4879-835E-610A4F0D34A4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001B-0FB9-47FB-A09E-F0120F67A8C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2EFB-26E2-4879-835E-610A4F0D34A4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001B-0FB9-47FB-A09E-F0120F67A8C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2EFB-26E2-4879-835E-610A4F0D34A4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001B-0FB9-47FB-A09E-F0120F67A8C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2EFB-26E2-4879-835E-610A4F0D34A4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001B-0FB9-47FB-A09E-F0120F67A8C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2EFB-26E2-4879-835E-610A4F0D34A4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001B-0FB9-47FB-A09E-F0120F67A8C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62EFB-26E2-4879-835E-610A4F0D34A4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001B-0FB9-47FB-A09E-F0120F67A8C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062EFB-26E2-4879-835E-610A4F0D34A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B001B-0FB9-47FB-A09E-F0120F67A8C9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1337945" y="232410"/>
            <a:ext cx="7762875" cy="61671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6000">
                <a:solidFill>
                  <a:schemeClr val="accent1">
                    <a:lumMod val="50000"/>
                  </a:schemeClr>
                </a:solidFill>
                <a:latin typeface="Gabriola" panose="04040605051002020D02" charset="0"/>
                <a:cs typeface="Gabriola" panose="04040605051002020D02" charset="0"/>
              </a:rPr>
              <a:t>Математика и профессии</a:t>
            </a:r>
            <a:endParaRPr lang="ru-RU" altLang="en-US" sz="6000">
              <a:solidFill>
                <a:schemeClr val="accent1">
                  <a:lumMod val="50000"/>
                </a:schemeClr>
              </a:solidFill>
              <a:latin typeface="Gabriola" panose="04040605051002020D02" charset="0"/>
              <a:cs typeface="Gabriola" panose="04040605051002020D02" charset="0"/>
            </a:endParaRPr>
          </a:p>
          <a:p>
            <a:endParaRPr lang="ru-RU" altLang="en-US" sz="6000">
              <a:solidFill>
                <a:schemeClr val="accent1">
                  <a:lumMod val="50000"/>
                </a:schemeClr>
              </a:solidFill>
              <a:latin typeface="Gabriola" panose="04040605051002020D02" charset="0"/>
              <a:cs typeface="Gabriola" panose="04040605051002020D02" charset="0"/>
            </a:endParaRPr>
          </a:p>
          <a:p>
            <a:endParaRPr lang="ru-RU" altLang="en-US" sz="6000">
              <a:solidFill>
                <a:schemeClr val="accent1">
                  <a:lumMod val="50000"/>
                </a:schemeClr>
              </a:solidFill>
              <a:latin typeface="Gabriola" panose="04040605051002020D02" charset="0"/>
              <a:cs typeface="Gabriola" panose="04040605051002020D02" charset="0"/>
            </a:endParaRPr>
          </a:p>
          <a:p>
            <a:endParaRPr lang="ru-RU" altLang="en-US" sz="6000">
              <a:solidFill>
                <a:schemeClr val="accent1">
                  <a:lumMod val="50000"/>
                </a:schemeClr>
              </a:solidFill>
              <a:latin typeface="Gabriola" panose="04040605051002020D02" charset="0"/>
              <a:cs typeface="Gabriola" panose="04040605051002020D02" charset="0"/>
            </a:endParaRPr>
          </a:p>
          <a:p>
            <a:endParaRPr lang="ru-RU" altLang="en-US" sz="6000">
              <a:solidFill>
                <a:schemeClr val="accent1">
                  <a:lumMod val="50000"/>
                </a:schemeClr>
              </a:solidFill>
              <a:latin typeface="Gabriola" panose="04040605051002020D02" charset="0"/>
              <a:cs typeface="Gabriola" panose="04040605051002020D02" charset="0"/>
            </a:endParaRPr>
          </a:p>
          <a:p>
            <a:pPr algn="ctr"/>
            <a:r>
              <a:rPr lang="ru-RU" altLang="en-US" sz="4400">
                <a:solidFill>
                  <a:schemeClr val="accent1">
                    <a:lumMod val="50000"/>
                  </a:schemeClr>
                </a:solidFill>
                <a:latin typeface="Gabriola" panose="04040605051002020D02" charset="0"/>
                <a:cs typeface="Gabriola" panose="04040605051002020D02" charset="0"/>
              </a:rPr>
              <a:t>                      </a:t>
            </a:r>
            <a:endParaRPr lang="ru-RU" altLang="en-US" sz="4400">
              <a:solidFill>
                <a:schemeClr val="accent1">
                  <a:lumMod val="50000"/>
                </a:schemeClr>
              </a:solidFill>
              <a:latin typeface="Gabriola" panose="04040605051002020D02" charset="0"/>
              <a:cs typeface="Gabriola" panose="04040605051002020D02" charset="0"/>
            </a:endParaRPr>
          </a:p>
          <a:p>
            <a:pPr algn="ctr"/>
            <a:r>
              <a:rPr lang="ru-RU" altLang="en-US" sz="4400">
                <a:solidFill>
                  <a:schemeClr val="accent1">
                    <a:lumMod val="50000"/>
                  </a:schemeClr>
                </a:solidFill>
                <a:latin typeface="Gabriola" panose="04040605051002020D02" charset="0"/>
                <a:cs typeface="Gabriola" panose="04040605051002020D02" charset="0"/>
              </a:rPr>
              <a:t>                     </a:t>
            </a:r>
            <a:endParaRPr lang="ru-RU" altLang="en-US" sz="4400">
              <a:solidFill>
                <a:schemeClr val="accent1">
                  <a:lumMod val="50000"/>
                </a:schemeClr>
              </a:solidFill>
              <a:latin typeface="Gabriola" panose="04040605051002020D02" charset="0"/>
              <a:cs typeface="Gabriola" panose="04040605051002020D02" charset="0"/>
            </a:endParaRPr>
          </a:p>
          <a:p>
            <a:pPr algn="ctr"/>
            <a:r>
              <a:rPr lang="ru-RU" altLang="en-US" sz="4400">
                <a:solidFill>
                  <a:schemeClr val="accent1">
                    <a:lumMod val="50000"/>
                  </a:schemeClr>
                </a:solidFill>
                <a:latin typeface="Gabriola" panose="04040605051002020D02" charset="0"/>
                <a:cs typeface="Gabriola" panose="04040605051002020D02" charset="0"/>
              </a:rPr>
              <a:t>                      Воспитатель: О.О.Печёрская</a:t>
            </a:r>
            <a:endParaRPr lang="ru-RU" altLang="en-US" sz="4400">
              <a:solidFill>
                <a:schemeClr val="accent1">
                  <a:lumMod val="50000"/>
                </a:schemeClr>
              </a:solidFill>
              <a:latin typeface="Gabriola" panose="04040605051002020D02" charset="0"/>
              <a:cs typeface="Gabriola" panose="04040605051002020D02" charset="0"/>
            </a:endParaRPr>
          </a:p>
        </p:txBody>
      </p:sp>
      <p:pic>
        <p:nvPicPr>
          <p:cNvPr id="3" name="Изображение 2" descr="LpBACNZUni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1865" y="1737360"/>
            <a:ext cx="5529580" cy="4149090"/>
          </a:xfrm>
          <a:prstGeom prst="rect">
            <a:avLst/>
          </a:prstGeom>
        </p:spPr>
      </p:pic>
      <p:pic>
        <p:nvPicPr>
          <p:cNvPr id="4" name="Изображение 3" descr="FweolJ6Ewy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" y="1736725"/>
            <a:ext cx="3254375" cy="4838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9916">
            <a:off x="1414753" y="-1096006"/>
            <a:ext cx="4844951" cy="623800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79712" y="4869160"/>
            <a:ext cx="5256585" cy="237256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CC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МОЛОДЕЦ !</a:t>
            </a:r>
            <a:endParaRPr lang="ru-RU" sz="7200" b="1" dirty="0">
              <a:ln w="11430">
                <a:solidFill>
                  <a:schemeClr val="accent6">
                    <a:lumMod val="50000"/>
                  </a:schemeClr>
                </a:solidFill>
              </a:ln>
              <a:solidFill>
                <a:srgbClr val="FFCC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</Words>
  <Application>WPS Presentation</Application>
  <PresentationFormat>Экран (4:3)</PresentationFormat>
  <Paragraphs>11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SimSun</vt:lpstr>
      <vt:lpstr>Wingdings</vt:lpstr>
      <vt:lpstr>Gabriola</vt:lpstr>
      <vt:lpstr>Microsoft YaHei</vt:lpstr>
      <vt:lpstr>Arial Unicode MS</vt:lpstr>
      <vt:lpstr>Calibri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2026-04-26T16:54:00Z</dcterms:created>
  <dcterms:modified xsi:type="dcterms:W3CDTF">2026-04-27T08:00:09Z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4B6B29071200473DA390782080BF100C_12</vt:lpwstr>
  </property>
  <property fmtid="{D5CDD505-2E9C-101B-9397-08002B2CF9AE}" pid="3" name="KSOProductBuildVer">
    <vt:lpwstr>1049-12.2.0.23196</vt:lpwstr>
  </property>
</Properties>
</file>